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4" d="100"/>
          <a:sy n="94" d="100"/>
        </p:scale>
        <p:origin x="228" y="5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F6E34-D307-4269-AEF5-2F7CEF2E8E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22CFE-33D8-495B-BAFC-8F332378303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22300" y="688340"/>
            <a:ext cx="1753870" cy="2023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照片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21075" y="558800"/>
            <a:ext cx="8352790" cy="61817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21075" y="558800"/>
            <a:ext cx="8352790" cy="62985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现任   大连医科大学附属第二医院神经外一科护士长</a:t>
            </a:r>
            <a:endParaRPr lang="zh-CN" alt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1600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FontTx/>
            </a:pPr>
            <a:r>
              <a:rPr lang="en-US" altLang="zh-CN" sz="16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</a:t>
            </a:r>
            <a:r>
              <a:rPr lang="zh-CN" altLang="en-US" sz="16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刘霞</a:t>
            </a:r>
            <a:r>
              <a:rPr lang="zh-CN" altLang="en-US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女，研究生学历，硕士学位，主任护师。从事临床护理管理、临床护理工作26年。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国际伤口治疗师、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PICC专科护士，曾于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北京中医药大学东直门医院、首都医科大学宣武医院进修学习；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发表SCI论文两篇 、核心及国家级期刊论文十余篇；主持辽宁省教改“十四五”规划课题一项、院内</a:t>
            </a:r>
            <a:r>
              <a:rPr lang="en-US" altLang="zh-CN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1+X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教学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</a:t>
            </a:r>
            <a:r>
              <a:rPr lang="en-US" altLang="zh-CN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、大连市中医药局课题一项、大连市社科联及社科院课题三项、大连医科大学教改课题一项；参与多项国家级、省市级课题；参编百佳出版社著作两部；获职务发明专利两项、实用新型专利一项；荣获辽宁省《现代伤口、造口失禁——护理典型案例高峰论坛》一等奖 。</a:t>
            </a:r>
            <a:endParaRPr lang="zh-CN" altLang="en-US" sz="16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  <a:buClrTx/>
              <a:buFontTx/>
            </a:pPr>
            <a:r>
              <a:rPr lang="en-US" altLang="zh-CN" sz="16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en-US" altLang="zh-CN" sz="16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6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荣获</a:t>
            </a:r>
            <a:endParaRPr lang="zh-CN" altLang="en-US" sz="1600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6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“大连医科大学优秀共产党员”、“大连医科大学工会积极分子””大连医科大学附属第二</a:t>
            </a:r>
            <a:r>
              <a:rPr lang="en-US" altLang="zh-CN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医院优秀护士长“等荣誉称号。</a:t>
            </a:r>
            <a:endParaRPr lang="zh-CN" altLang="en-US" sz="14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FontTx/>
            </a:pPr>
            <a:r>
              <a:rPr lang="en-US" altLang="zh-CN" sz="16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</a:t>
            </a:r>
            <a:r>
              <a:rPr lang="zh-CN" altLang="en-US" sz="16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兼任</a:t>
            </a:r>
            <a:endParaRPr lang="zh-CN" altLang="en-US" sz="1600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**中华预防医学会组织感染与——损伤预防与控制专业委员会委员</a:t>
            </a:r>
            <a:endParaRPr lang="zh-CN" altLang="en-US" sz="14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**大连市软组织疼痛研究会——中西医结合分会常务委员</a:t>
            </a:r>
            <a:endParaRPr lang="zh-CN" altLang="en-US" sz="14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  <a:buNone/>
            </a:pPr>
            <a:r>
              <a:rPr lang="zh-CN" altLang="en-US" sz="14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**辽宁省抗癫痫协会专业委员</a:t>
            </a:r>
            <a:endParaRPr lang="zh-CN" altLang="en-US" sz="16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  <a:buClrTx/>
              <a:buFontTx/>
            </a:pPr>
            <a:r>
              <a:rPr lang="en-US" altLang="zh-CN" sz="1600" b="1" dirty="0">
                <a:solidFill>
                  <a:srgbClr val="37609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endParaRPr lang="en-US" altLang="zh-CN" sz="1600" b="1" dirty="0">
              <a:solidFill>
                <a:srgbClr val="37609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algn="l" fontAlgn="auto">
              <a:lnSpc>
                <a:spcPct val="150000"/>
              </a:lnSpc>
              <a:buClrTx/>
              <a:buFontTx/>
            </a:pPr>
            <a:r>
              <a:rPr lang="en-US" altLang="zh-CN" sz="1600" b="1" dirty="0">
                <a:solidFill>
                  <a:srgbClr val="37609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en-US" altLang="zh-CN" sz="12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研究方向：临床护理  护理管理  护理教育  公共卫生管理</a:t>
            </a:r>
            <a:endParaRPr lang="en-US" altLang="zh-CN" sz="1200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  <a:buClrTx/>
              <a:buFontTx/>
            </a:pPr>
            <a:r>
              <a:rPr lang="en-US" altLang="zh-CN" sz="12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联系方式：邮箱765124126@qq.com</a:t>
            </a:r>
            <a:endParaRPr lang="en-US" altLang="zh-CN" sz="1200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FontTx/>
            </a:pPr>
            <a:endParaRPr lang="en-US" altLang="zh-CN" sz="16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buClrTx/>
              <a:buFontTx/>
            </a:pPr>
            <a:endParaRPr lang="en-US" altLang="zh-CN" b="1" dirty="0">
              <a:solidFill>
                <a:srgbClr val="37609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ClrTx/>
              <a:buFontTx/>
            </a:pPr>
            <a:endParaRPr lang="en-US" altLang="zh-CN" b="1" dirty="0">
              <a:solidFill>
                <a:srgbClr val="37609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</a:t>
            </a: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研究方向：临床护理</a:t>
            </a:r>
            <a:r>
              <a:rPr lang="en-US" altLang="zh-CN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护理管理</a:t>
            </a:r>
            <a:r>
              <a:rPr lang="en-US" altLang="zh-CN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护理教育</a:t>
            </a:r>
            <a:endParaRPr lang="en-US" altLang="zh-CN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联系方式：（</a:t>
            </a:r>
            <a:r>
              <a:rPr lang="zh-CN" altLang="en-US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邮箱）</a:t>
            </a:r>
            <a:r>
              <a:rPr lang="en-US" altLang="zh-CN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892587182@qq.com</a:t>
            </a:r>
            <a:endParaRPr lang="zh-CN" altLang="en-US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2242" y="4476250"/>
            <a:ext cx="2348230" cy="1383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刘霞</a:t>
            </a:r>
            <a:endParaRPr lang="zh-CN" altLang="en-US" sz="1800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n>
                  <a:solidFill>
                    <a:schemeClr val="bg1"/>
                  </a:solidFill>
                </a:ln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硕士</a:t>
            </a:r>
            <a:r>
              <a:rPr lang="en-US" altLang="zh-CN" b="1" dirty="0">
                <a:ln>
                  <a:solidFill>
                    <a:schemeClr val="bg1"/>
                  </a:solidFill>
                </a:ln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lang="zh-CN" altLang="en-US" b="1" dirty="0">
                <a:ln>
                  <a:solidFill>
                    <a:schemeClr val="bg1"/>
                  </a:solidFill>
                </a:ln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硕士研究生导师</a:t>
            </a:r>
            <a:endParaRPr lang="zh-CN" altLang="en-US" b="1" dirty="0">
              <a:ln>
                <a:solidFill>
                  <a:schemeClr val="bg1"/>
                </a:solidFill>
              </a:ln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ln>
                  <a:solidFill>
                    <a:schemeClr val="bg1"/>
                  </a:solidFill>
                </a:ln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邮箱</a:t>
            </a:r>
            <a:r>
              <a:rPr lang="en-US" altLang="zh-CN" sz="1200" b="1" dirty="0">
                <a:ln>
                  <a:solidFill>
                    <a:schemeClr val="bg1"/>
                  </a:solidFill>
                </a:ln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765124126@qq.com</a:t>
            </a:r>
            <a:endParaRPr lang="en-US" altLang="zh-CN" sz="1200" b="1" dirty="0">
              <a:ln>
                <a:solidFill>
                  <a:schemeClr val="bg1"/>
                </a:solidFill>
              </a:ln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endParaRPr lang="en-US" altLang="zh-CN" sz="1200" b="1" dirty="0">
              <a:ln>
                <a:solidFill>
                  <a:schemeClr val="bg1"/>
                </a:solidFill>
              </a:ln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630" y="558800"/>
            <a:ext cx="2472055" cy="354457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5555" y="217715"/>
            <a:ext cx="11540053" cy="64225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5145" y="405130"/>
            <a:ext cx="11140440" cy="438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zh-CN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项代表</a:t>
            </a:r>
            <a:r>
              <a:rPr lang="zh-CN" altLang="en-US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性在研</a:t>
            </a:r>
            <a:r>
              <a:rPr lang="zh-CN" altLang="zh-CN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科研及教改课题：</a:t>
            </a:r>
            <a:endParaRPr lang="zh-CN" altLang="zh-CN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 1.2020年大连医科大学教改课题：《基于互联网+背景下临床护理教学模式改革研究与实践》课题编号DYLX20019（主持）                                   </a:t>
            </a:r>
            <a:endParaRPr lang="en-US" altLang="zh-CN" sz="12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 2.2021年大连市社科联课题：《新时代党史教育的有效路径和重大意义研究》项目编号：2021dlskzd271         （主持）                               </a:t>
            </a:r>
            <a:endParaRPr lang="en-US" altLang="zh-CN" sz="12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3.2021年度辽宁省教改“十四五”规划课题：《课程思政在健康评估课程教学中的实践研究》:JG21DB156            (主持）                        </a:t>
            </a:r>
            <a:endParaRPr lang="en-US" altLang="zh-CN" sz="12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4.2022年大连市社科院课题：《基于高质量发展背景下ERAS+整合医学神经康复服务体系构建研究》项目编号：2022dlsky068 (主持）              </a:t>
            </a:r>
            <a:endParaRPr lang="en-US" altLang="zh-CN" sz="12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altLang="zh-CN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5.2021年辽宁省科技厅课题：《辽宁省科学技术人员发展现状及对策研究》项目编号：2021JH4/10100046           （排名第二）                                                         6.2018年大连市科技惠民技术研究《限食疗法对2型糖尿病高危人群的人体测量学、代谢组份、代谢组学的影响研究.》项目编号2018J13SN094.5篇</a:t>
            </a:r>
            <a:endParaRPr lang="en-US" altLang="zh-CN" sz="12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endParaRPr lang="zh-CN" altLang="zh-CN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zh-CN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代表性论文</a:t>
            </a: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zh-CN" altLang="zh-CN" sz="18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en-US" altLang="zh-CN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external application of dandelion combined with borneol effectively reduced pain and facial swelling after jaw surgery  </a:t>
            </a:r>
            <a:r>
              <a:rPr lang="zh-CN" altLang="en-US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美国《科学引文索引》</a:t>
            </a:r>
            <a:r>
              <a:rPr lang="en-US" altLang="zh-CN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Science Citation Index Expanded (SCI-E)  2023-11-17   </a:t>
            </a:r>
            <a:endParaRPr lang="en-US" altLang="zh-CN" sz="12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2.Hesperidin improves cardiac fibrosis induced by beta-adrenergic activation through modulation of gut microbiota.The Journal of phamacology and experimental therapeutics.2025-05-26</a:t>
            </a:r>
            <a:r>
              <a:rPr lang="en-US" altLang="zh-CN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</a:t>
            </a:r>
            <a:endParaRPr lang="en-US" altLang="zh-CN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1800" kern="1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jJlZjExMGJkZmU3NWQ5NGVkZWQ3ZDFmM2E1NzZjMm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1582</Words>
  <Application>WPS 演示</Application>
  <PresentationFormat>宽屏</PresentationFormat>
  <Paragraphs>47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Times New Roman</vt:lpstr>
      <vt:lpstr>楷体</vt:lpstr>
      <vt:lpstr>等线</vt:lpstr>
      <vt:lpstr>Arial Unicode MS</vt:lpstr>
      <vt:lpstr>等线 Light</vt:lpstr>
      <vt:lpstr>Calibri</vt:lpstr>
      <vt:lpstr>Times New Roman</vt:lpstr>
      <vt:lpstr>Arial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feng016@outlook.com</dc:creator>
  <cp:lastModifiedBy>RoseWang</cp:lastModifiedBy>
  <cp:revision>42</cp:revision>
  <dcterms:created xsi:type="dcterms:W3CDTF">2023-09-01T11:17:00Z</dcterms:created>
  <dcterms:modified xsi:type="dcterms:W3CDTF">2026-07-03T04:33:08Z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A5B3CC4D29B3491B86F5CC7BDD982520_13</vt:lpwstr>
  </property>
</Properties>
</file>